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joTLWk4X02mB1x38DBnP/aPIm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9" name="Google Shape;409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1" name="Google Shape;411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2" name="Google Shape;412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25" name="Google Shape;32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6" name="Google Shape;32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0" name="Google Shape;36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33.png"/><Relationship Id="rId6" Type="http://schemas.openxmlformats.org/officeDocument/2006/relationships/image" Target="../media/image66.png"/><Relationship Id="rId7" Type="http://schemas.openxmlformats.org/officeDocument/2006/relationships/image" Target="../media/image6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67.png"/><Relationship Id="rId21" Type="http://schemas.openxmlformats.org/officeDocument/2006/relationships/image" Target="../media/image57.png"/><Relationship Id="rId24" Type="http://schemas.openxmlformats.org/officeDocument/2006/relationships/image" Target="../media/image69.png"/><Relationship Id="rId23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26" Type="http://schemas.openxmlformats.org/officeDocument/2006/relationships/image" Target="../media/image75.png"/><Relationship Id="rId25" Type="http://schemas.openxmlformats.org/officeDocument/2006/relationships/image" Target="../media/image77.png"/><Relationship Id="rId27" Type="http://schemas.openxmlformats.org/officeDocument/2006/relationships/image" Target="../media/image68.png"/><Relationship Id="rId5" Type="http://schemas.openxmlformats.org/officeDocument/2006/relationships/image" Target="../media/image17.png"/><Relationship Id="rId6" Type="http://schemas.openxmlformats.org/officeDocument/2006/relationships/image" Target="../media/image58.png"/><Relationship Id="rId7" Type="http://schemas.openxmlformats.org/officeDocument/2006/relationships/image" Target="../media/image55.png"/><Relationship Id="rId8" Type="http://schemas.openxmlformats.org/officeDocument/2006/relationships/image" Target="../media/image60.png"/><Relationship Id="rId11" Type="http://schemas.openxmlformats.org/officeDocument/2006/relationships/image" Target="../media/image64.png"/><Relationship Id="rId10" Type="http://schemas.openxmlformats.org/officeDocument/2006/relationships/image" Target="../media/image45.png"/><Relationship Id="rId13" Type="http://schemas.openxmlformats.org/officeDocument/2006/relationships/image" Target="../media/image49.png"/><Relationship Id="rId12" Type="http://schemas.openxmlformats.org/officeDocument/2006/relationships/image" Target="../media/image53.png"/><Relationship Id="rId15" Type="http://schemas.openxmlformats.org/officeDocument/2006/relationships/image" Target="../media/image56.png"/><Relationship Id="rId14" Type="http://schemas.openxmlformats.org/officeDocument/2006/relationships/image" Target="../media/image52.png"/><Relationship Id="rId17" Type="http://schemas.openxmlformats.org/officeDocument/2006/relationships/image" Target="../media/image59.png"/><Relationship Id="rId16" Type="http://schemas.openxmlformats.org/officeDocument/2006/relationships/image" Target="../media/image54.png"/><Relationship Id="rId19" Type="http://schemas.openxmlformats.org/officeDocument/2006/relationships/image" Target="../media/image74.png"/><Relationship Id="rId18" Type="http://schemas.openxmlformats.org/officeDocument/2006/relationships/image" Target="../media/image6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8.png"/><Relationship Id="rId4" Type="http://schemas.openxmlformats.org/officeDocument/2006/relationships/image" Target="../media/image71.png"/><Relationship Id="rId9" Type="http://schemas.openxmlformats.org/officeDocument/2006/relationships/image" Target="../media/image70.png"/><Relationship Id="rId5" Type="http://schemas.openxmlformats.org/officeDocument/2006/relationships/image" Target="../media/image73.png"/><Relationship Id="rId6" Type="http://schemas.openxmlformats.org/officeDocument/2006/relationships/image" Target="../media/image81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11" Type="http://schemas.openxmlformats.org/officeDocument/2006/relationships/image" Target="../media/image96.png"/><Relationship Id="rId10" Type="http://schemas.openxmlformats.org/officeDocument/2006/relationships/image" Target="../media/image72.png"/><Relationship Id="rId13" Type="http://schemas.openxmlformats.org/officeDocument/2006/relationships/image" Target="../media/image89.png"/><Relationship Id="rId12" Type="http://schemas.openxmlformats.org/officeDocument/2006/relationships/image" Target="../media/image83.png"/><Relationship Id="rId15" Type="http://schemas.openxmlformats.org/officeDocument/2006/relationships/image" Target="../media/image121.png"/><Relationship Id="rId14" Type="http://schemas.openxmlformats.org/officeDocument/2006/relationships/image" Target="../media/image8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0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image" Target="../media/image108.png"/><Relationship Id="rId5" Type="http://schemas.openxmlformats.org/officeDocument/2006/relationships/image" Target="../media/image88.png"/><Relationship Id="rId6" Type="http://schemas.openxmlformats.org/officeDocument/2006/relationships/image" Target="../media/image99.png"/><Relationship Id="rId7" Type="http://schemas.openxmlformats.org/officeDocument/2006/relationships/image" Target="../media/image93.png"/><Relationship Id="rId8" Type="http://schemas.openxmlformats.org/officeDocument/2006/relationships/image" Target="../media/image91.png"/><Relationship Id="rId11" Type="http://schemas.openxmlformats.org/officeDocument/2006/relationships/image" Target="../media/image4.png"/><Relationship Id="rId10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8.png"/><Relationship Id="rId4" Type="http://schemas.openxmlformats.org/officeDocument/2006/relationships/image" Target="../media/image103.png"/><Relationship Id="rId5" Type="http://schemas.openxmlformats.org/officeDocument/2006/relationships/image" Target="../media/image66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9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2.jpg"/><Relationship Id="rId4" Type="http://schemas.openxmlformats.org/officeDocument/2006/relationships/image" Target="../media/image104.png"/><Relationship Id="rId9" Type="http://schemas.openxmlformats.org/officeDocument/2006/relationships/image" Target="../media/image106.png"/><Relationship Id="rId5" Type="http://schemas.openxmlformats.org/officeDocument/2006/relationships/image" Target="../media/image105.png"/><Relationship Id="rId6" Type="http://schemas.openxmlformats.org/officeDocument/2006/relationships/image" Target="../media/image94.png"/><Relationship Id="rId7" Type="http://schemas.openxmlformats.org/officeDocument/2006/relationships/image" Target="../media/image113.png"/><Relationship Id="rId8" Type="http://schemas.openxmlformats.org/officeDocument/2006/relationships/image" Target="../media/image95.png"/><Relationship Id="rId10" Type="http://schemas.openxmlformats.org/officeDocument/2006/relationships/image" Target="../media/image1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8.png"/><Relationship Id="rId4" Type="http://schemas.openxmlformats.org/officeDocument/2006/relationships/image" Target="../media/image100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jpg"/><Relationship Id="rId9" Type="http://schemas.openxmlformats.org/officeDocument/2006/relationships/image" Target="../media/image5.jpg"/><Relationship Id="rId5" Type="http://schemas.openxmlformats.org/officeDocument/2006/relationships/image" Target="../media/image9.png"/><Relationship Id="rId6" Type="http://schemas.openxmlformats.org/officeDocument/2006/relationships/image" Target="../media/image14.jpg"/><Relationship Id="rId7" Type="http://schemas.openxmlformats.org/officeDocument/2006/relationships/image" Target="../media/image13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4.png"/><Relationship Id="rId4" Type="http://schemas.openxmlformats.org/officeDocument/2006/relationships/image" Target="../media/image119.png"/><Relationship Id="rId5" Type="http://schemas.openxmlformats.org/officeDocument/2006/relationships/image" Target="../media/image78.png"/><Relationship Id="rId6" Type="http://schemas.openxmlformats.org/officeDocument/2006/relationships/image" Target="../media/image1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jpg"/><Relationship Id="rId4" Type="http://schemas.openxmlformats.org/officeDocument/2006/relationships/image" Target="../media/image2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4.png"/><Relationship Id="rId6" Type="http://schemas.openxmlformats.org/officeDocument/2006/relationships/image" Target="../media/image40.png"/><Relationship Id="rId7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4.png"/><Relationship Id="rId5" Type="http://schemas.openxmlformats.org/officeDocument/2006/relationships/image" Target="../media/image19.png"/><Relationship Id="rId6" Type="http://schemas.openxmlformats.org/officeDocument/2006/relationships/image" Target="../media/image35.png"/><Relationship Id="rId7" Type="http://schemas.openxmlformats.org/officeDocument/2006/relationships/image" Target="../media/image22.png"/><Relationship Id="rId8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44.png"/><Relationship Id="rId13" Type="http://schemas.openxmlformats.org/officeDocument/2006/relationships/image" Target="../media/image47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51.png"/><Relationship Id="rId15" Type="http://schemas.openxmlformats.org/officeDocument/2006/relationships/image" Target="../media/image48.png"/><Relationship Id="rId14" Type="http://schemas.openxmlformats.org/officeDocument/2006/relationships/image" Target="../media/image4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16" name="Google Shape;416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18" name="Google Shape;418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19" name="Google Shape;419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0" name="Google Shape;420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28" name="Google Shape;428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29" name="Google Shape;429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0" name="Google Shape;430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2" name="Google Shape;432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33" name="Google Shape;433;p12"/>
          <p:cNvSpPr txBox="1"/>
          <p:nvPr/>
        </p:nvSpPr>
        <p:spPr>
          <a:xfrm>
            <a:off x="1883850" y="9534925"/>
            <a:ext cx="12583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CMS:</a:t>
            </a:r>
            <a:r>
              <a:rPr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 Un sistema de administración de contenido.</a:t>
            </a:r>
            <a:endParaRPr i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2"/>
          <p:cNvSpPr txBox="1"/>
          <p:nvPr/>
        </p:nvSpPr>
        <p:spPr>
          <a:xfrm>
            <a:off x="8446550" y="115700"/>
            <a:ext cx="98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1" name="Google Shape;441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2" name="Google Shape;442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48" name="Google Shape;448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50" name="Google Shape;450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1" name="Google Shape;451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2" name="Google Shape;452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13"/>
          <p:cNvSpPr txBox="1"/>
          <p:nvPr/>
        </p:nvSpPr>
        <p:spPr>
          <a:xfrm>
            <a:off x="2097800" y="4404500"/>
            <a:ext cx="16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57" name="Google Shape;457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>
            <a:off x="10311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3"/>
          <p:cNvSpPr txBox="1"/>
          <p:nvPr/>
        </p:nvSpPr>
        <p:spPr>
          <a:xfrm>
            <a:off x="7960972" y="5101338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13"/>
          <p:cNvSpPr txBox="1"/>
          <p:nvPr/>
        </p:nvSpPr>
        <p:spPr>
          <a:xfrm>
            <a:off x="1626989" y="2003081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77" name="Google Shape;477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80" name="Google Shape;480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1" name="Google Shape;501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09" name="Google Shape;509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5" name="Google Shape;525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6" name="Google Shape;526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27" name="Google Shape;527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28" name="Google Shape;528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29" name="Google Shape;529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1" name="Google Shape;531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2" name="Google Shape;532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4" name="Google Shape;534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5" name="Google Shape;535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6" name="Google Shape;536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37" name="Google Shape;537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39" name="Google Shape;539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40" name="Google Shape;540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1" name="Google Shape;541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4" name="Google Shape;544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5" name="Google Shape;545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6" name="Google Shape;546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47" name="Google Shape;547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3" name="Google Shape;553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4" name="Google Shape;554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5" name="Google Shape;555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6" name="Google Shape;556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57" name="Google Shape;557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8" name="Google Shape;558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9" name="Google Shape;559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60" name="Google Shape;560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70" name="Google Shape;570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1" name="Google Shape;571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4" name="Google Shape;574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5" name="Google Shape;575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esta primera fase, hemos establecido los objetivos para desarrollar una simulación de triage en realidad aumentada dirigida a estudiantes de la carrera de Técnico en Enfermería.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1" name="Google Shape;581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7" name="Google Shape;587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88" name="Google Shape;588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9" name="Google Shape;589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Google Shape;590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1" name="Google Shape;591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8" name="Google Shape;598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599" name="Google Shape;599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2" name="Google Shape;602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4" name="Google Shape;604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5" name="Google Shape;605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07" name="Google Shape;607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08" name="Google Shape;608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9" name="Google Shape;609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10" name="Google Shape;610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1" name="Google Shape;611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17" name="Google Shape;617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3" name="Google Shape;623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4" name="Google Shape;634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5" name="Google Shape;635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36" name="Google Shape;636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8" name="Google Shape;638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0" name="Google Shape;650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1" name="Google Shape;651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407" cy="983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Técnico en Enfermería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RA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RA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RA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4" name="Google Shape;284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3185162" y="1520467"/>
            <a:ext cx="13533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2147520" y="2588081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Publico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415878" y="645865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15878" y="6882468"/>
            <a:ext cx="646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40">
                <a:solidFill>
                  <a:srgbClr val="231F20"/>
                </a:solidFill>
              </a:rPr>
              <a:t>Optimizado para dispositivos Meta Quest 2, ofreciendo una experiencia inmersiva limitada a este modelo.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0">
                <a:solidFill>
                  <a:srgbClr val="231F20"/>
                </a:solidFill>
              </a:rPr>
              <a:t>Almacenamiento de Datos de Simulación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acciones en escenarios se almacena en una base de datos en Azure.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>
            <a:off x="951125" y="6528401"/>
            <a:ext cx="329509" cy="360401"/>
            <a:chOff x="0" y="-76200"/>
            <a:chExt cx="812800" cy="889000"/>
          </a:xfrm>
        </p:grpSpPr>
        <p:sp>
          <p:nvSpPr>
            <p:cNvPr id="308" name="Google Shape;30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180200" y="-1842951"/>
            <a:ext cx="4806950" cy="4668891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36" name="Google Shape;336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37" name="Google Shape;337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3" name="Google Shape;343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6" name="Google Shape;346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9" name="Google Shape;349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0" name="Google Shape;350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4" name="Google Shape;364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>
            <a:off x="9492314" y="336023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8560219" y="1777265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3" name="Google Shape;383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84" name="Google Shape;384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87" name="Google Shape;387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2" name="Google Shape;392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395" name="Google Shape;395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6535635" y="3568993"/>
            <a:ext cx="2825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9620926" y="3565153"/>
            <a:ext cx="608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